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79" r:id="rId5"/>
    <p:sldId id="260" r:id="rId6"/>
    <p:sldId id="261" r:id="rId7"/>
    <p:sldId id="276" r:id="rId8"/>
    <p:sldId id="27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6110CF-7449-4840-B79E-B4828ACE00D8}">
          <p14:sldIdLst>
            <p14:sldId id="256"/>
            <p14:sldId id="258"/>
            <p14:sldId id="259"/>
            <p14:sldId id="279"/>
            <p14:sldId id="260"/>
            <p14:sldId id="261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58" y="336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ru-RU" smtClean="0"/>
              <a:t>09.02.2019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ru-RU" smtClean="0"/>
              <a:t>09.02.2019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$12,345</a:t>
            </a:r>
            <a:endParaRPr lang="ru-RU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$6,789</a:t>
            </a:r>
            <a:endParaRPr lang="ru-RU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$25</a:t>
            </a:r>
            <a:endParaRPr lang="ru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$50</a:t>
            </a:r>
            <a:endParaRPr lang="ru-RU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$100</a:t>
            </a:r>
            <a:endParaRPr lang="ru-RU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2</a:t>
            </a:r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1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3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4</a:t>
            </a:r>
            <a:endParaRPr lang="en-US" dirty="0"/>
          </a:p>
          <a:p>
            <a:r>
              <a:rPr lang="en-US" dirty="0"/>
              <a:t>Logo</a:t>
            </a:r>
            <a:r>
              <a:rPr lang="ru-RU" dirty="0"/>
              <a:t>я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5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6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TIMELINE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PITCH</a:t>
            </a:r>
            <a:br>
              <a:rPr lang="en-US" dirty="0"/>
            </a:br>
            <a:r>
              <a:rPr lang="en-US" dirty="0"/>
              <a:t>DECK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Phone:</a:t>
            </a:r>
            <a:endParaRPr lang="ru-RU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+7 888 999-000-11</a:t>
            </a:r>
            <a:endParaRPr lang="ru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Email:</a:t>
            </a:r>
            <a:endParaRPr lang="ru-RU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Bergqvist@vanarsdelltd.com</a:t>
            </a:r>
            <a:endParaRPr lang="ru-RU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Website:</a:t>
            </a:r>
            <a:endParaRPr lang="ru-RU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www.vanarsdelltd.com</a:t>
            </a: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APPENDIX</a:t>
            </a:r>
            <a:endParaRPr lang="ru-RU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TESTIMONIALS</a:t>
            </a:r>
            <a:endParaRPr lang="ru-RU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</a:t>
            </a:r>
            <a:br>
              <a:rPr lang="en-US" dirty="0"/>
            </a:br>
            <a:r>
              <a:rPr lang="en-US" dirty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</a:t>
            </a:r>
            <a:br>
              <a:rPr lang="en-US" dirty="0"/>
            </a:br>
            <a:r>
              <a:rPr lang="en-US" dirty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</a:t>
            </a:r>
            <a:br>
              <a:rPr lang="en-US" dirty="0"/>
            </a:br>
            <a:r>
              <a:rPr lang="en-US" dirty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CASE STUDY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1</a:t>
            </a:r>
            <a:endParaRPr lang="ru-RU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1</a:t>
            </a:r>
            <a:endParaRPr lang="ru-RU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USE THIS TEMPLATE</a:t>
            </a:r>
            <a:endParaRPr lang="ru-RU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PITCH</a:t>
            </a:r>
            <a:br>
              <a:rPr lang="en-US" dirty="0"/>
            </a:br>
            <a:r>
              <a:rPr lang="en-US" dirty="0"/>
              <a:t>DECK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solidFill>
                  <a:srgbClr val="000000"/>
                </a:solidFill>
              </a:rPr>
              <a:t>Call for Designs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800" dirty="0" err="1">
                <a:solidFill>
                  <a:srgbClr val="000000"/>
                </a:solidFill>
                <a:cs typeface="+mn-cs"/>
              </a:rPr>
              <a:t>SecKC</a:t>
            </a:r>
            <a:r>
              <a:rPr lang="en-US" sz="1800" dirty="0">
                <a:solidFill>
                  <a:srgbClr val="000000"/>
                </a:solidFill>
                <a:cs typeface="+mn-cs"/>
              </a:rPr>
              <a:t> DC27 Badge - CFD</a:t>
            </a:r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3A6E52-10BE-433F-9A14-94BC4079D4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/>
            <a:extLst/>
          </a:blip>
          <a:srcRect r="13102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Badge Pirates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Badges for Fun no Profit</a:t>
            </a:r>
            <a:endParaRPr lang="ru-R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E575FF3-36C5-4C88-A257-2361280A66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86" t="-4897" r="-109556" b="141"/>
          <a:stretch/>
        </p:blipFill>
        <p:spPr>
          <a:xfrm>
            <a:off x="847612" y="860406"/>
            <a:ext cx="1078992" cy="54864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8EC1A1-9306-4CC3-B159-EE6BCC7A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2</a:t>
            </a:fld>
            <a:endParaRPr lang="ru-RU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56AA2164-054A-4818-91B0-8FDEDDC1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CB1F07-0A62-4C70-A086-F77AFD296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6" t="17555" r="4601" b="15541"/>
          <a:stretch/>
        </p:blipFill>
        <p:spPr>
          <a:xfrm>
            <a:off x="6154015" y="1189049"/>
            <a:ext cx="4440433" cy="44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Ideas?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We want to crowd source a design to the group</a:t>
            </a:r>
          </a:p>
          <a:p>
            <a:r>
              <a:rPr lang="en-US" dirty="0"/>
              <a:t>This is your badge</a:t>
            </a:r>
          </a:p>
          <a:p>
            <a:r>
              <a:rPr lang="en-US" dirty="0"/>
              <a:t>We will use the ESP platform, ESP32</a:t>
            </a:r>
          </a:p>
          <a:p>
            <a:r>
              <a:rPr lang="en-US" dirty="0"/>
              <a:t>Use same theory as last 2 years, an addon Board to hack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0E97D66-6459-4BEF-A76E-C6AA6A3AC5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902" b="4902"/>
          <a:stretch>
            <a:fillRect/>
          </a:stretch>
        </p:blipFill>
        <p:spPr/>
      </p:pic>
      <p:pic>
        <p:nvPicPr>
          <p:cNvPr id="12" name="Picture Placeholder 20">
            <a:extLst>
              <a:ext uri="{FF2B5EF4-FFF2-40B4-BE49-F238E27FC236}">
                <a16:creationId xmlns:a16="http://schemas.microsoft.com/office/drawing/2014/main" id="{65461F05-7E10-4448-AA28-F85CB61D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" t="-4897" r="-109556" b="141"/>
          <a:stretch/>
        </p:blipFill>
        <p:spPr>
          <a:xfrm>
            <a:off x="847612" y="860406"/>
            <a:ext cx="1078992" cy="54864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A8CB0E0-3FCB-4243-8944-5DBADFE7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C2FF734-DBFC-42F4-822C-2F6898BA1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278CB8-2E80-40A6-83F7-016C747F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35" y="1894456"/>
            <a:ext cx="5021895" cy="33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844BA-C91F-4DA5-A026-BA58322C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7145B2-CB26-4BF4-80FC-F943384A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4F8E-3014-4AA4-A4AA-A5C7A5C9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1C0151-80D9-4626-BD8C-E4CD5938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8B9114-2383-4BF0-A372-A55B9246C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5DD1B0D-67AD-418F-8E76-7C17455814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902" b="4902"/>
          <a:stretch>
            <a:fillRect/>
          </a:stretch>
        </p:blipFill>
        <p:spPr>
          <a:xfrm>
            <a:off x="831849" y="859665"/>
            <a:ext cx="10648741" cy="541461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557CB3-D280-4B0B-A53D-6122371F81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5F765-4DFD-4279-9B36-C7743305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72" y="115017"/>
            <a:ext cx="3325484" cy="2216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0AA59-A267-453B-B843-DFF0BADEE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995" y="4436933"/>
            <a:ext cx="3558396" cy="23722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991E50-54DF-4A4B-8749-47F12DF8D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0" y="4370719"/>
            <a:ext cx="3558396" cy="237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4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Lets Brainstorm</a:t>
            </a:r>
          </a:p>
          <a:p>
            <a:r>
              <a:rPr lang="en-US" dirty="0"/>
              <a:t>Join the #Defcon27-Badge Channel</a:t>
            </a:r>
          </a:p>
          <a:p>
            <a:r>
              <a:rPr lang="en-US" dirty="0"/>
              <a:t>Show up Saturday for the Session, Johnson County Library, Carmack Room – 9 to 10:30</a:t>
            </a:r>
          </a:p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813B4-2C3F-45B0-A38D-A3FE79E6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7CB543F-0864-406B-BC28-CE03ED8035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Picture Placeholder 20">
            <a:extLst>
              <a:ext uri="{FF2B5EF4-FFF2-40B4-BE49-F238E27FC236}">
                <a16:creationId xmlns:a16="http://schemas.microsoft.com/office/drawing/2014/main" id="{50113D6E-F219-41FA-80D3-3F388E0FD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6" t="-4897" r="-109556" b="141"/>
          <a:stretch/>
        </p:blipFill>
        <p:spPr>
          <a:xfrm>
            <a:off x="847612" y="860406"/>
            <a:ext cx="1078992" cy="54864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D9DBA3-BEF9-4F9B-844A-373E6A4F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5</a:t>
            </a:fld>
            <a:endParaRPr lang="ru-R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CAF044-5B6D-47A9-8B90-4C16FEED8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BCF94E7-DF09-4687-A298-7B243EB702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8090" t="6305" r="14154" b="20511"/>
          <a:stretch/>
        </p:blipFill>
        <p:spPr>
          <a:xfrm>
            <a:off x="6878129" y="959108"/>
            <a:ext cx="3554083" cy="4129177"/>
          </a:xfrm>
        </p:spPr>
      </p:pic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ru-RU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our limits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7FAD12-8FEF-41B8-B478-8793FF9B485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423746" y="2887247"/>
            <a:ext cx="1209357" cy="640080"/>
          </a:xfrm>
        </p:spPr>
        <p:txBody>
          <a:bodyPr/>
          <a:lstStyle/>
          <a:p>
            <a:r>
              <a:rPr lang="en-US" dirty="0"/>
              <a:t>Colors</a:t>
            </a:r>
            <a:endParaRPr lang="ru-RU" dirty="0"/>
          </a:p>
        </p:txBody>
      </p:sp>
      <p:pic>
        <p:nvPicPr>
          <p:cNvPr id="7" name="Picture Placeholder 6" descr="Globe icon">
            <a:extLst>
              <a:ext uri="{FF2B5EF4-FFF2-40B4-BE49-F238E27FC236}">
                <a16:creationId xmlns:a16="http://schemas.microsoft.com/office/drawing/2014/main" id="{610C6214-BE35-4ED8-9EE7-7252A6039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46" r="1446"/>
          <a:stretch>
            <a:fillRect/>
          </a:stretch>
        </p:blipFill>
        <p:spPr>
          <a:xfrm>
            <a:off x="4682356" y="2868959"/>
            <a:ext cx="640080" cy="65836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E5EEAD-1427-4576-B8F8-C485CAE758A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512365" y="2887247"/>
            <a:ext cx="2670048" cy="640080"/>
          </a:xfrm>
        </p:spPr>
        <p:txBody>
          <a:bodyPr/>
          <a:lstStyle/>
          <a:p>
            <a:r>
              <a:rPr lang="en-US" dirty="0"/>
              <a:t>Colors will be 2 with, 3 if we use Solder Layer, 4 if we use default board color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57CA9C-196E-494C-85C7-9B4861053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423746" y="4023015"/>
            <a:ext cx="1209357" cy="640080"/>
          </a:xfrm>
        </p:spPr>
        <p:txBody>
          <a:bodyPr/>
          <a:lstStyle/>
          <a:p>
            <a:r>
              <a:rPr lang="en-US" dirty="0"/>
              <a:t>Size</a:t>
            </a:r>
            <a:endParaRPr lang="ru-RU" dirty="0"/>
          </a:p>
        </p:txBody>
      </p:sp>
      <p:pic>
        <p:nvPicPr>
          <p:cNvPr id="18" name="Picture Placeholder 17" descr="Microprocessor icon">
            <a:extLst>
              <a:ext uri="{FF2B5EF4-FFF2-40B4-BE49-F238E27FC236}">
                <a16:creationId xmlns:a16="http://schemas.microsoft.com/office/drawing/2014/main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9" r="1329"/>
          <a:stretch>
            <a:fillRect/>
          </a:stretch>
        </p:blipFill>
        <p:spPr>
          <a:xfrm>
            <a:off x="4682356" y="4004727"/>
            <a:ext cx="640080" cy="65836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2783CF-764B-4358-9D88-FAC1CFEBE20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512365" y="4023015"/>
            <a:ext cx="2670048" cy="640080"/>
          </a:xfrm>
        </p:spPr>
        <p:txBody>
          <a:bodyPr/>
          <a:lstStyle/>
          <a:p>
            <a:r>
              <a:rPr lang="en-US" dirty="0"/>
              <a:t>Ideally somewhere around 100mm x 100mm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EEAA2-E066-4E86-A51B-FAC33331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03B0477-5BE9-423F-983A-F535EBA6F0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2" name="Picture Placeholder 20">
            <a:extLst>
              <a:ext uri="{FF2B5EF4-FFF2-40B4-BE49-F238E27FC236}">
                <a16:creationId xmlns:a16="http://schemas.microsoft.com/office/drawing/2014/main" id="{2F5654E1-62EF-4D66-923E-C686F44B60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6" t="-4897" r="-109556" b="141"/>
          <a:stretch/>
        </p:blipFill>
        <p:spPr>
          <a:xfrm>
            <a:off x="847612" y="860406"/>
            <a:ext cx="1078992" cy="54864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7299288-30EE-49B6-B1B5-CFDB1C49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6</a:t>
            </a:fld>
            <a:endParaRPr lang="ru-RU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570DACB-E20F-4272-9F7F-CC09CCEB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07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id="{B9CF847D-0BA8-4D40-B95D-DAC8A415A5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221DE2-465E-4B89-BDBB-17EC72793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your Idea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We have little time, we will pick 3 ideas to test Saturday</a:t>
            </a:r>
          </a:p>
          <a:p>
            <a:r>
              <a:rPr lang="en-US" dirty="0"/>
              <a:t>Make this cool</a:t>
            </a:r>
          </a:p>
          <a:p>
            <a:r>
              <a:rPr lang="en-US" dirty="0"/>
              <a:t>Next steps function</a:t>
            </a:r>
          </a:p>
          <a:p>
            <a:endParaRPr lang="ru-R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C7CD0-CDEF-499B-929F-253562EB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F3940F-255C-4DC0-96B2-E1A46B758A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Placeholder 20">
            <a:extLst>
              <a:ext uri="{FF2B5EF4-FFF2-40B4-BE49-F238E27FC236}">
                <a16:creationId xmlns:a16="http://schemas.microsoft.com/office/drawing/2014/main" id="{08D25C85-B746-4922-B952-FABE762D0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" t="-4897" r="-109556" b="141"/>
          <a:stretch/>
        </p:blipFill>
        <p:spPr>
          <a:xfrm>
            <a:off x="847612" y="860406"/>
            <a:ext cx="1078992" cy="54864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B48410-557C-4197-9DFA-2818018E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7</a:t>
            </a:fld>
            <a:endParaRPr lang="ru-R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0CA44CC-F043-4BBA-91B4-3A71B1D9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Kevin Bennett - FG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E60535-F276-49C5-9346-D536D6899F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admin@badgepirates.com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395049-FB9C-455B-8DCA-4BD0D35F1D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Website: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5212BC-6862-4B56-B856-7A97BBD3D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http://www.badgepirates.com</a:t>
            </a:r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A0B08E-4AD0-4EC1-8070-D69C807DE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Picture Placeholder 20">
            <a:extLst>
              <a:ext uri="{FF2B5EF4-FFF2-40B4-BE49-F238E27FC236}">
                <a16:creationId xmlns:a16="http://schemas.microsoft.com/office/drawing/2014/main" id="{3E44056B-4ADA-4A1A-BD98-F0433ECF2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" t="-4897" r="-109556" b="141"/>
          <a:stretch/>
        </p:blipFill>
        <p:spPr>
          <a:xfrm>
            <a:off x="847612" y="860406"/>
            <a:ext cx="1078992" cy="54864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91FA2-187A-4A63-AFD8-143743A7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02.12.2019</a:t>
            </a:r>
            <a:endParaRPr lang="ru-R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D54DCD-3480-4ABC-96F9-70813EC1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  <a:t>8</a:t>
            </a:fld>
            <a:endParaRPr lang="ru-R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F2C5023-CEC0-495E-A22D-1F3450B3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SecKC/DC27 Badge</a:t>
            </a:r>
            <a:endParaRPr lang="ru-RU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5B7C26E-7C29-4175-AD3F-D7D0C054C4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ll for Design Presentation" id="{F1D46C3B-26A0-4620-984B-BF88FBFB9B1B}" vid="{48D89777-0E50-45F0-BA3F-25C4BB380A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Call for Design Presentation</Template>
  <TotalTime>0</TotalTime>
  <Words>200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Gill Sans MT</vt:lpstr>
      <vt:lpstr>Segoe UI Light</vt:lpstr>
      <vt:lpstr>Office Theme</vt:lpstr>
      <vt:lpstr>Call for Designs</vt:lpstr>
      <vt:lpstr>ABOUT US</vt:lpstr>
      <vt:lpstr>PROBLEM</vt:lpstr>
      <vt:lpstr>PowerPoint Presentation</vt:lpstr>
      <vt:lpstr>SOLUTION</vt:lpstr>
      <vt:lpstr>Constraints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2019-02-10T01:14:29Z</dcterms:created>
  <dcterms:modified xsi:type="dcterms:W3CDTF">2019-02-12T19:47:21Z</dcterms:modified>
</cp:coreProperties>
</file>